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6" r:id="rId5"/>
    <p:sldId id="262" r:id="rId6"/>
    <p:sldId id="263" r:id="rId7"/>
    <p:sldId id="264" r:id="rId8"/>
    <p:sldId id="261" r:id="rId9"/>
    <p:sldId id="267" r:id="rId10"/>
    <p:sldId id="259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9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SiPM</a:t>
            </a:r>
            <a:r>
              <a:rPr lang="en-US" dirty="0" smtClean="0"/>
              <a:t> Radiation Damage measurements at </a:t>
            </a:r>
            <a:r>
              <a:rPr lang="en-US" dirty="0" err="1" smtClean="0"/>
              <a:t>phenix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Run 14 / July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0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764938"/>
              </p:ext>
            </p:extLst>
          </p:nvPr>
        </p:nvGraphicFramePr>
        <p:xfrm>
          <a:off x="3213100" y="320675"/>
          <a:ext cx="8493125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Acrobat Document" r:id="rId3" imgW="5400498" imgH="3876472" progId="AcroExch.Document.11">
                  <p:embed/>
                </p:oleObj>
              </mc:Choice>
              <mc:Fallback>
                <p:oleObj name="Acrobat Document" r:id="rId3" imgW="5400498" imgH="38764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3100" y="320675"/>
                        <a:ext cx="8493125" cy="60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01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28939"/>
              </p:ext>
            </p:extLst>
          </p:nvPr>
        </p:nvGraphicFramePr>
        <p:xfrm>
          <a:off x="2940908" y="283901"/>
          <a:ext cx="8670771" cy="6223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Acrobat Document" r:id="rId3" imgW="5400498" imgH="3876472" progId="AcroExch.Document.11">
                  <p:embed/>
                </p:oleObj>
              </mc:Choice>
              <mc:Fallback>
                <p:oleObj name="Acrobat Document" r:id="rId3" imgW="5400498" imgH="38764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0908" y="283901"/>
                        <a:ext cx="8670771" cy="62239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911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Hamamatsu 3x3</a:t>
            </a:r>
            <a:r>
              <a:rPr lang="en-US" cap="none" dirty="0" smtClean="0"/>
              <a:t>mm</a:t>
            </a:r>
            <a:r>
              <a:rPr lang="en-US" dirty="0" smtClean="0"/>
              <a:t> MPPC’s tested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1. Type S12572-025P #12  in IR from   5/29/2014 until 6/10/2014    Au + Au 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2. Type S10931-025P #1535  In  IR from 6/10/2014 until end of run  7/6/2014  Au + Au until 6/16, then He^3 + Au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981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783983"/>
              </p:ext>
            </p:extLst>
          </p:nvPr>
        </p:nvGraphicFramePr>
        <p:xfrm>
          <a:off x="3599936" y="478892"/>
          <a:ext cx="7891389" cy="5608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Acrobat Document" r:id="rId3" imgW="5400498" imgH="3838372" progId="AcroExch.Document.7">
                  <p:embed/>
                </p:oleObj>
              </mc:Choice>
              <mc:Fallback>
                <p:oleObj name="Acrobat Document" r:id="rId3" imgW="5400498" imgH="3838372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9936" y="478892"/>
                        <a:ext cx="7891389" cy="5608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4800" y="1319544"/>
            <a:ext cx="28914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uring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</a:p>
          <a:p>
            <a:r>
              <a:rPr lang="en-US" sz="2400" dirty="0" smtClean="0"/>
              <a:t>Current increases when beam is present and levels off between fills.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2565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95291"/>
              </p:ext>
            </p:extLst>
          </p:nvPr>
        </p:nvGraphicFramePr>
        <p:xfrm>
          <a:off x="4623101" y="692577"/>
          <a:ext cx="6848970" cy="486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Acrobat Document" r:id="rId3" imgW="5400498" imgH="3838372" progId="AcroExch.Document.11">
                  <p:embed/>
                </p:oleObj>
              </mc:Choice>
              <mc:Fallback>
                <p:oleObj name="Acrobat Document" r:id="rId3" imgW="5400498" imgH="38383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3101" y="692577"/>
                        <a:ext cx="6848970" cy="4867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1362" y="1418398"/>
            <a:ext cx="28914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uring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</a:p>
          <a:p>
            <a:r>
              <a:rPr lang="en-US" sz="2400" dirty="0" smtClean="0"/>
              <a:t>During the “gap” the MPPC bias voltage was off, but the radiation exposure continued.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47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15" y="280086"/>
            <a:ext cx="8340415" cy="62055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470" y="1408669"/>
            <a:ext cx="28914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Dark current measured </a:t>
            </a:r>
          </a:p>
          <a:p>
            <a:r>
              <a:rPr lang="en-US" sz="2400" dirty="0"/>
              <a:t>b</a:t>
            </a:r>
            <a:r>
              <a:rPr lang="en-US" sz="2400" dirty="0" smtClean="0"/>
              <a:t>efore and after radiation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xposure at PHENIX.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0759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28" y="2483286"/>
            <a:ext cx="5826448" cy="41299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1" y="2483286"/>
            <a:ext cx="5714314" cy="4125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0919" y="700217"/>
            <a:ext cx="99751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Comparison of radiation exposed MPPC (left) and similar unexposed </a:t>
            </a:r>
          </a:p>
          <a:p>
            <a:r>
              <a:rPr lang="en-US" sz="2400" dirty="0" smtClean="0"/>
              <a:t>MPPC (same gain, </a:t>
            </a:r>
            <a:r>
              <a:rPr lang="en-US" sz="2400" dirty="0" err="1" smtClean="0"/>
              <a:t>Vop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). Photoelectron spectra measured for both devices </a:t>
            </a:r>
          </a:p>
          <a:p>
            <a:r>
              <a:rPr lang="en-US" sz="2400" dirty="0" smtClean="0"/>
              <a:t>using the same preamp, LED, </a:t>
            </a:r>
            <a:r>
              <a:rPr lang="en-US" sz="2400" dirty="0" err="1" smtClean="0"/>
              <a:t>Vop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50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476" y="2353961"/>
            <a:ext cx="5747264" cy="43104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43" y="2353961"/>
            <a:ext cx="5747265" cy="4310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0919" y="700217"/>
            <a:ext cx="103822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Comparison of radiation exposed MPPC (left) and similar unexposed </a:t>
            </a:r>
          </a:p>
          <a:p>
            <a:r>
              <a:rPr lang="en-US" sz="2400" dirty="0" smtClean="0"/>
              <a:t>MPPC (same gain, </a:t>
            </a:r>
            <a:r>
              <a:rPr lang="en-US" sz="2400" dirty="0" err="1" smtClean="0"/>
              <a:t>Vop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). Baseline (dark) waveform measured for both devices </a:t>
            </a:r>
          </a:p>
          <a:p>
            <a:r>
              <a:rPr lang="en-US" sz="2400" dirty="0" smtClean="0"/>
              <a:t>using the same preamp, </a:t>
            </a:r>
            <a:r>
              <a:rPr lang="en-US" sz="2400" dirty="0" err="1" smtClean="0"/>
              <a:t>Vop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8381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313952"/>
              </p:ext>
            </p:extLst>
          </p:nvPr>
        </p:nvGraphicFramePr>
        <p:xfrm>
          <a:off x="3541014" y="477795"/>
          <a:ext cx="8078375" cy="5741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Acrobat Document" r:id="rId3" imgW="5400498" imgH="3838372" progId="AcroExch.Document.11">
                  <p:embed/>
                </p:oleObj>
              </mc:Choice>
              <mc:Fallback>
                <p:oleObj name="Acrobat Document" r:id="rId3" imgW="5400498" imgH="383837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41014" y="477795"/>
                        <a:ext cx="8078375" cy="57417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4843" y="1960605"/>
            <a:ext cx="1027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MPPC #2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16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9807" y="1954924"/>
            <a:ext cx="3300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Neutron detector and electronics</a:t>
            </a:r>
            <a:endParaRPr lang="en-US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554415" y="1031875"/>
            <a:ext cx="7020048" cy="5281286"/>
            <a:chOff x="3835" y="650"/>
            <a:chExt cx="3456" cy="2600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835" y="650"/>
              <a:ext cx="3456" cy="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5" y="650"/>
              <a:ext cx="3457" cy="2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3698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185</TotalTime>
  <Words>193</Words>
  <Application>Microsoft Office PowerPoint</Application>
  <PresentationFormat>Widescreen</PresentationFormat>
  <Paragraphs>25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Celestial</vt:lpstr>
      <vt:lpstr>Adobe Acrobat Document</vt:lpstr>
      <vt:lpstr>Acrobat Document</vt:lpstr>
      <vt:lpstr>SiPM Radiation Damage measurements at phenix  </vt:lpstr>
      <vt:lpstr>2 Hamamatsu 3x3mm MPPC’s tested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SiPM Damage Test  measurements at phenix</dc:title>
  <dc:creator>sean stoll</dc:creator>
  <cp:lastModifiedBy>sean stoll</cp:lastModifiedBy>
  <cp:revision>12</cp:revision>
  <dcterms:created xsi:type="dcterms:W3CDTF">2014-07-07T22:45:44Z</dcterms:created>
  <dcterms:modified xsi:type="dcterms:W3CDTF">2014-07-08T14:59:53Z</dcterms:modified>
</cp:coreProperties>
</file>